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2123728" y="5223682"/>
            <a:ext cx="47525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FACS analysis with primary mouse lung microvascular endothelial cells (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MLMEC).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869903" y="946655"/>
            <a:ext cx="33906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Rat anti-mouse CD105/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Endoglin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103-M60)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429" y="1916832"/>
            <a:ext cx="4221619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5</cp:revision>
  <dcterms:created xsi:type="dcterms:W3CDTF">2012-09-11T08:25:44Z</dcterms:created>
  <dcterms:modified xsi:type="dcterms:W3CDTF">2015-03-17T11:58:52Z</dcterms:modified>
</cp:coreProperties>
</file>